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3" r:id="rId3"/>
    <p:sldId id="275" r:id="rId4"/>
    <p:sldId id="290" r:id="rId5"/>
    <p:sldId id="291" r:id="rId6"/>
    <p:sldId id="292" r:id="rId7"/>
    <p:sldId id="296" r:id="rId8"/>
    <p:sldId id="294" r:id="rId9"/>
    <p:sldId id="297" r:id="rId10"/>
    <p:sldId id="278" r:id="rId11"/>
    <p:sldId id="298" r:id="rId12"/>
    <p:sldId id="30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9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31BA0-86CB-7013-0ABA-131BF8F09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398E67-070E-40C5-723D-8FC202D9B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4A8352-5CB2-F718-6263-D56F9C59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CE7258-190B-00CA-2E1A-40643BD1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F59B5-5B7D-45D3-B052-F2DCEB0E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9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7699A-FC93-993A-9130-91BE65CF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CD4FA6-F720-0607-581C-4D6BBCAF2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74B8BC-0624-8C9A-15C1-B0AD9851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1C95D3-29E5-2FAB-71B3-1C36758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990F8B-C483-67AF-6DC7-E03B6682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8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6A77AD-74E5-1902-42A1-163CB44E2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5FC743-6078-1873-2BD3-096DFC582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406DA7-18F7-AC56-E516-2420F50F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CD251E-1704-295E-2B21-3F1F7F29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B4F52-207E-07FA-DFC8-596CC2A8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0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D96753-C993-D8D1-45F9-0784A5EE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0A704-4510-360B-0F6B-380B0221D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9C893-A8EA-ABC2-F157-300739FB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D8766F-24A4-5E4D-86C6-6F6E8232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0B1704-1CA5-7DF9-7130-B86EB0AB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62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DA4A6-9737-AE80-E993-F715CF3B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268EE0-86AB-66AD-F8A5-A7C98B93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BAFB5-FBBF-8386-C875-D42628B5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7230B-40FF-2317-659E-FD446699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0CCA7-B72F-2BDC-E389-79E5ACD1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05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17FB7-07E9-1342-4D82-9113CCAD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6F51E-7010-D03F-C6EE-2F3ADB4C7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038D4-9703-0179-2458-38A0A3BD3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141B6D-D019-CA32-8066-B8E73CB8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9A649A-A60F-3A03-07CB-4E4C6495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0281D3-D36C-20FD-DCCA-B4A12094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32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70F3-9A7F-0D2C-3CA0-5F41E53A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9F68D9-CC3E-9E96-6DAE-A37B8069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2A56B0-83E9-68D0-5F04-0F910EF19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DE587D-FCF3-EDEF-92DB-DEA24E626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38BA91-8A5A-09C8-5337-7AA6FAA76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C622D3-B27D-04DF-FD1F-156ACF14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25C9B2-F8F2-3364-515E-DD9F6503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E053A0F-193B-0BAD-6E1D-8172817E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08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DFA59-803C-71CD-9A19-A38F4E19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C09DAC-FE20-479F-D95F-03B9040C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1FE613-B315-8A6B-19A2-98F03694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085178-258D-56E6-AFD2-DDD78E9A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0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C22918-B365-E71B-ACE7-43C4598B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2ACBF4-BDA7-330C-5AC9-F44EBE6D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805E1E-A6F5-A22C-2D08-CD9358B9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8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6B11F-6AC8-C583-49AE-1F1599B0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3D9B6-1859-990F-D5F3-35464E92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EE5682-973C-33F0-D4F3-585833574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E05D93-6339-017C-FBF1-7E3AF8E8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16679F-B224-625D-6EF9-8B6CF399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B9D399-03A5-0F27-21BD-B1203585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6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A7878-8392-F55C-0967-EDF366EB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EE1F29-EC6C-5467-E89E-F6DBB8114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39F29E-EF39-9F2D-9C33-F7EF383D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273680-DD69-30E6-6EE7-5E49C8DB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D354E-D51E-6A65-361F-2D52F40A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AB34A0-9971-F0B0-8753-AAFDB254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3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000">
              <a:srgbClr val="330028"/>
            </a:gs>
            <a:gs pos="14000">
              <a:srgbClr val="12000E"/>
            </a:gs>
            <a:gs pos="100000">
              <a:srgbClr val="FF00C5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E3252F-F9BC-B1E1-7DD2-2FA3624A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5AAAF6-6A93-5450-AD22-B9685C4E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E764C-D615-F662-17FA-92200E61B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7FCFC7-7740-4218-97D8-8502F580CDCD}" type="datetimeFigureOut">
              <a:rPr lang="fr-FR" smtClean="0"/>
              <a:t>20/08/2024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A6316D-23DA-B6FA-8846-F1CB4A619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250E03-4F88-0471-F872-AF2570F1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1C393-D95D-4F7C-B1A1-51A08594A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71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9602" y="6444951"/>
            <a:ext cx="344773" cy="3620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11395" t="23987" r="10628" b="39142"/>
          <a:stretch/>
        </p:blipFill>
        <p:spPr>
          <a:xfrm>
            <a:off x="37944" y="2050142"/>
            <a:ext cx="12041295" cy="2665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0425" t="24475" r="10528" b="40492"/>
          <a:stretch/>
        </p:blipFill>
        <p:spPr>
          <a:xfrm>
            <a:off x="167270" y="4597401"/>
            <a:ext cx="11857460" cy="2209641"/>
          </a:xfrm>
          <a:prstGeom prst="rect">
            <a:avLst/>
          </a:prstGeom>
        </p:spPr>
      </p:pic>
      <p:pic>
        <p:nvPicPr>
          <p:cNvPr id="5" name="Image 4" descr="Une image contenant texte, Téléphone mobile, capture d’écran, Appareil de communication&#10;&#10;Description générée automatiquement">
            <a:extLst>
              <a:ext uri="{FF2B5EF4-FFF2-40B4-BE49-F238E27FC236}">
                <a16:creationId xmlns:a16="http://schemas.microsoft.com/office/drawing/2014/main" id="{E0C2B147-4489-1DA1-DEEF-D731993BD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8" y="186533"/>
            <a:ext cx="8625038" cy="86250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29480E-4B56-17E9-1E25-1FCE05172582}"/>
              </a:ext>
            </a:extLst>
          </p:cNvPr>
          <p:cNvSpPr txBox="1"/>
          <p:nvPr/>
        </p:nvSpPr>
        <p:spPr>
          <a:xfrm>
            <a:off x="-36874" y="0"/>
            <a:ext cx="1222887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500" dirty="0">
                <a:solidFill>
                  <a:schemeClr val="bg1"/>
                </a:solidFill>
              </a:rPr>
              <a:t>Un </a:t>
            </a:r>
            <a:r>
              <a:rPr lang="fr-FR" sz="7500" b="1" dirty="0">
                <a:solidFill>
                  <a:schemeClr val="bg1"/>
                </a:solidFill>
              </a:rPr>
              <a:t>SITE</a:t>
            </a:r>
            <a:r>
              <a:rPr lang="fr-FR" sz="7500" dirty="0">
                <a:solidFill>
                  <a:schemeClr val="bg1"/>
                </a:solidFill>
              </a:rPr>
              <a:t>, une </a:t>
            </a:r>
            <a:r>
              <a:rPr lang="fr-FR" sz="7500" b="1" dirty="0">
                <a:solidFill>
                  <a:schemeClr val="bg1"/>
                </a:solidFill>
              </a:rPr>
              <a:t>APPLICATION</a:t>
            </a:r>
            <a:r>
              <a:rPr lang="fr-FR" sz="7500" dirty="0">
                <a:solidFill>
                  <a:schemeClr val="bg1"/>
                </a:solidFill>
              </a:rPr>
              <a:t> pour le </a:t>
            </a:r>
            <a:r>
              <a:rPr lang="fr-FR" sz="7500" b="1" dirty="0">
                <a:solidFill>
                  <a:schemeClr val="bg1"/>
                </a:solidFill>
              </a:rPr>
              <a:t>VSGHC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164581-0F5C-F55B-3CB4-7758005FAE0E}"/>
              </a:ext>
            </a:extLst>
          </p:cNvPr>
          <p:cNvSpPr txBox="1"/>
          <p:nvPr/>
        </p:nvSpPr>
        <p:spPr>
          <a:xfrm>
            <a:off x="167270" y="2506199"/>
            <a:ext cx="3584116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solidFill>
                  <a:schemeClr val="bg1"/>
                </a:solidFill>
              </a:rPr>
              <a:t>Retrouvez dessus:</a:t>
            </a:r>
          </a:p>
          <a:p>
            <a:pPr algn="ctr"/>
            <a:endParaRPr lang="fr-FR" sz="900" b="1" u="sng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-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Vos convocations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Votre agenda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Les conversations d’équipes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Les news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Les photos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Les vidéos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Les partenaires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…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90" y="6304285"/>
            <a:ext cx="471460" cy="4951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9082" t="24517" r="9869" b="39170"/>
          <a:stretch/>
        </p:blipFill>
        <p:spPr>
          <a:xfrm>
            <a:off x="37944" y="-19695"/>
            <a:ext cx="12154056" cy="226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11395" t="23987" r="10628" b="39142"/>
          <a:stretch/>
        </p:blipFill>
        <p:spPr>
          <a:xfrm>
            <a:off x="37944" y="2048436"/>
            <a:ext cx="12041295" cy="2665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0425" t="24475" r="10528" b="40492"/>
          <a:stretch/>
        </p:blipFill>
        <p:spPr>
          <a:xfrm>
            <a:off x="110190" y="4586571"/>
            <a:ext cx="11857460" cy="2209641"/>
          </a:xfrm>
          <a:prstGeom prst="rect">
            <a:avLst/>
          </a:prstGeom>
        </p:spPr>
      </p:pic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236C5B40-3C07-2524-2AF1-37E35CD820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8" y="172773"/>
            <a:ext cx="2587336" cy="6324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12FF5F-BB53-BD9F-86B3-F4BB6E9A1316}"/>
              </a:ext>
            </a:extLst>
          </p:cNvPr>
          <p:cNvSpPr txBox="1"/>
          <p:nvPr/>
        </p:nvSpPr>
        <p:spPr>
          <a:xfrm>
            <a:off x="224350" y="2872496"/>
            <a:ext cx="2446377" cy="1804749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99FF"/>
                </a:solidFill>
              </a:rPr>
              <a:t>Ouvrez l’application </a:t>
            </a:r>
            <a:r>
              <a:rPr lang="fr-FR" sz="2000" b="1" dirty="0">
                <a:solidFill>
                  <a:schemeClr val="bg1"/>
                </a:solidFill>
              </a:rPr>
              <a:t>SPORTSREGIONS</a:t>
            </a:r>
          </a:p>
          <a:p>
            <a:pPr algn="ctr"/>
            <a:r>
              <a:rPr lang="fr-FR" sz="2000" dirty="0">
                <a:solidFill>
                  <a:srgbClr val="FF99FF"/>
                </a:solidFill>
              </a:rPr>
              <a:t>Cliquez sur </a:t>
            </a:r>
            <a:r>
              <a:rPr lang="fr-FR" sz="2000" b="1" dirty="0">
                <a:solidFill>
                  <a:schemeClr val="bg1"/>
                </a:solidFill>
              </a:rPr>
              <a:t>Se Connecter,</a:t>
            </a:r>
            <a:r>
              <a:rPr lang="fr-FR" sz="2000" dirty="0">
                <a:solidFill>
                  <a:srgbClr val="FF99FF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2C1A7F9-5E26-4CB8-6BD4-06AAA6D8F768}"/>
              </a:ext>
            </a:extLst>
          </p:cNvPr>
          <p:cNvCxnSpPr>
            <a:cxnSpLocks/>
          </p:cNvCxnSpPr>
          <p:nvPr/>
        </p:nvCxnSpPr>
        <p:spPr>
          <a:xfrm>
            <a:off x="2605224" y="4583356"/>
            <a:ext cx="1080145" cy="1284395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4C80546E-4459-BAE5-236B-FFBB52B67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19" y="218681"/>
            <a:ext cx="2606980" cy="637261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7CE4B12-AD59-2AF2-54AE-45106190FD6A}"/>
              </a:ext>
            </a:extLst>
          </p:cNvPr>
          <p:cNvSpPr txBox="1"/>
          <p:nvPr/>
        </p:nvSpPr>
        <p:spPr>
          <a:xfrm>
            <a:off x="6202242" y="1076115"/>
            <a:ext cx="2446377" cy="1123712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99FF"/>
                </a:solidFill>
              </a:rPr>
              <a:t>Rentrez votre </a:t>
            </a:r>
            <a:r>
              <a:rPr lang="fr-FR" sz="2000" b="1" dirty="0">
                <a:solidFill>
                  <a:schemeClr val="bg1"/>
                </a:solidFill>
              </a:rPr>
              <a:t>Adresse mail et Mot de passe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836E0B0-0303-C75E-950E-AA0949AADB01}"/>
              </a:ext>
            </a:extLst>
          </p:cNvPr>
          <p:cNvCxnSpPr>
            <a:cxnSpLocks/>
          </p:cNvCxnSpPr>
          <p:nvPr/>
        </p:nvCxnSpPr>
        <p:spPr>
          <a:xfrm>
            <a:off x="8558993" y="2174343"/>
            <a:ext cx="935881" cy="962897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B7864F4-DEBC-73E7-A1E6-6A4D4DF904AC}"/>
              </a:ext>
            </a:extLst>
          </p:cNvPr>
          <p:cNvSpPr txBox="1"/>
          <p:nvPr/>
        </p:nvSpPr>
        <p:spPr>
          <a:xfrm>
            <a:off x="6148258" y="4658172"/>
            <a:ext cx="2356751" cy="78319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99FF"/>
                </a:solidFill>
              </a:rPr>
              <a:t>Cliquez sur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Se CONNECTER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E4B771D-075E-C68F-7B2B-111E362DDC0E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8505009" y="4839433"/>
            <a:ext cx="862275" cy="210336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7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0425" t="24475" r="10528" b="40492"/>
          <a:stretch/>
        </p:blipFill>
        <p:spPr>
          <a:xfrm>
            <a:off x="208263" y="4604938"/>
            <a:ext cx="11857460" cy="22096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11395" t="23987" r="10628" b="39142"/>
          <a:stretch/>
        </p:blipFill>
        <p:spPr>
          <a:xfrm>
            <a:off x="75351" y="2049340"/>
            <a:ext cx="12041295" cy="2665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84" y="6198980"/>
            <a:ext cx="471460" cy="4951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70455E-933F-99F9-F0FA-7DAA82DEC941}"/>
              </a:ext>
            </a:extLst>
          </p:cNvPr>
          <p:cNvSpPr txBox="1"/>
          <p:nvPr/>
        </p:nvSpPr>
        <p:spPr>
          <a:xfrm>
            <a:off x="208263" y="134086"/>
            <a:ext cx="3311114" cy="2485787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99FF"/>
                </a:solidFill>
              </a:rPr>
              <a:t>Vous arrivez sur la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Page d’accueil, </a:t>
            </a:r>
          </a:p>
          <a:p>
            <a:r>
              <a:rPr lang="fr-FR" sz="2800" dirty="0">
                <a:solidFill>
                  <a:srgbClr val="FF99FF"/>
                </a:solidFill>
              </a:rPr>
              <a:t>Vous pouvez retrouver les news du VSGHC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5DF2B1-C910-0658-A812-3F8224B16DE5}"/>
              </a:ext>
            </a:extLst>
          </p:cNvPr>
          <p:cNvSpPr txBox="1"/>
          <p:nvPr/>
        </p:nvSpPr>
        <p:spPr>
          <a:xfrm>
            <a:off x="7336466" y="463266"/>
            <a:ext cx="4647271" cy="5885706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99FF"/>
                </a:solidFill>
              </a:rPr>
              <a:t>Vous </a:t>
            </a:r>
            <a:r>
              <a:rPr lang="fr-FR" sz="2000" dirty="0" err="1">
                <a:solidFill>
                  <a:srgbClr val="FF99FF"/>
                </a:solidFill>
              </a:rPr>
              <a:t>retouvez</a:t>
            </a:r>
            <a:r>
              <a:rPr lang="fr-FR" sz="2000" dirty="0">
                <a:solidFill>
                  <a:srgbClr val="FF99FF"/>
                </a:solidFill>
              </a:rPr>
              <a:t> différents onglets:</a:t>
            </a:r>
          </a:p>
          <a:p>
            <a:endParaRPr lang="fr-FR" sz="900" dirty="0">
              <a:solidFill>
                <a:srgbClr val="FF99FF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Calendrier</a:t>
            </a:r>
            <a:r>
              <a:rPr lang="fr-FR" sz="2000" dirty="0">
                <a:solidFill>
                  <a:srgbClr val="FF99FF"/>
                </a:solidFill>
              </a:rPr>
              <a:t> </a:t>
            </a:r>
          </a:p>
          <a:p>
            <a:r>
              <a:rPr lang="fr-FR" sz="2000" dirty="0">
                <a:solidFill>
                  <a:srgbClr val="FF99FF"/>
                </a:solidFill>
              </a:rPr>
              <a:t>pour consulter vos convocations ainsi que tous les événements du VSGHC, les matchs, les entrainements, les manifestations…</a:t>
            </a:r>
          </a:p>
          <a:p>
            <a:endParaRPr lang="fr-FR" sz="2000" dirty="0">
              <a:solidFill>
                <a:srgbClr val="FF99FF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CONTRIBUER</a:t>
            </a:r>
            <a:r>
              <a:rPr lang="fr-FR" sz="2000" dirty="0">
                <a:solidFill>
                  <a:srgbClr val="FF99FF"/>
                </a:solidFill>
              </a:rPr>
              <a:t> </a:t>
            </a:r>
          </a:p>
          <a:p>
            <a:r>
              <a:rPr lang="fr-FR" sz="2000" dirty="0">
                <a:solidFill>
                  <a:srgbClr val="FF99FF"/>
                </a:solidFill>
              </a:rPr>
              <a:t>pour partager des photos, vidéos...</a:t>
            </a:r>
          </a:p>
          <a:p>
            <a:endParaRPr lang="fr-FR" sz="2000" dirty="0">
              <a:solidFill>
                <a:srgbClr val="FF99FF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MENU</a:t>
            </a:r>
            <a:r>
              <a:rPr lang="fr-FR" sz="2000" dirty="0">
                <a:solidFill>
                  <a:srgbClr val="FF99FF"/>
                </a:solidFill>
              </a:rPr>
              <a:t> </a:t>
            </a:r>
          </a:p>
          <a:p>
            <a:r>
              <a:rPr lang="fr-FR" sz="2000" dirty="0">
                <a:solidFill>
                  <a:srgbClr val="FF99FF"/>
                </a:solidFill>
              </a:rPr>
              <a:t>pour retrouver les albums photos, vidéos, évènements…</a:t>
            </a:r>
          </a:p>
          <a:p>
            <a:endParaRPr lang="fr-FR" sz="2000" dirty="0">
              <a:solidFill>
                <a:srgbClr val="FF99FF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MESSAGERIE</a:t>
            </a:r>
          </a:p>
          <a:p>
            <a:r>
              <a:rPr lang="fr-FR" sz="2000" b="1" dirty="0">
                <a:solidFill>
                  <a:srgbClr val="FF99FF"/>
                </a:solidFill>
              </a:rPr>
              <a:t> </a:t>
            </a:r>
            <a:r>
              <a:rPr lang="fr-FR" sz="2000" dirty="0">
                <a:solidFill>
                  <a:srgbClr val="FF99FF"/>
                </a:solidFill>
              </a:rPr>
              <a:t>pour communiquer avec le coach, l’équipe, le bureau directeur….</a:t>
            </a:r>
          </a:p>
        </p:txBody>
      </p:sp>
      <p:pic>
        <p:nvPicPr>
          <p:cNvPr id="17" name="Image 16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36BB8C57-9F97-2501-D0E4-7221DB1CF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47" y="202145"/>
            <a:ext cx="2629025" cy="6426507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9EF63E2-838A-A43C-6491-A902DB97F55F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519377" y="1261785"/>
            <a:ext cx="978195" cy="115195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8242294-04DD-FD5F-2289-F320D76ED1A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274229" y="3406119"/>
            <a:ext cx="2062237" cy="2635421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318921D-D968-6C09-1B9A-DA79F63443C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932967" y="3406119"/>
            <a:ext cx="1403499" cy="2681567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5156328-36ED-0D65-DC20-5E696A1E613B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528391" y="3406119"/>
            <a:ext cx="808075" cy="2635421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609F8E2-34CD-7F2D-792C-E83C3020798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624084" y="816460"/>
            <a:ext cx="712382" cy="2589659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5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10425" t="24475" r="10528" b="40492"/>
          <a:stretch/>
        </p:blipFill>
        <p:spPr>
          <a:xfrm>
            <a:off x="286916" y="4597402"/>
            <a:ext cx="11857460" cy="22096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8500" y="4852511"/>
            <a:ext cx="1618142" cy="16994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9082" t="24517" r="9869" b="39170"/>
          <a:stretch/>
        </p:blipFill>
        <p:spPr>
          <a:xfrm>
            <a:off x="-18437" y="-1"/>
            <a:ext cx="12154056" cy="226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1395" t="23987" r="10628" b="39142"/>
          <a:stretch/>
        </p:blipFill>
        <p:spPr>
          <a:xfrm>
            <a:off x="37944" y="2050142"/>
            <a:ext cx="12041295" cy="26650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502EE3A-96CC-59CB-789F-CE9E11D5E4C6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800" b="1" dirty="0">
                <a:solidFill>
                  <a:schemeClr val="bg1"/>
                </a:solidFill>
              </a:rPr>
              <a:t>Bonne saison!</a:t>
            </a:r>
          </a:p>
          <a:p>
            <a:pPr algn="ctr"/>
            <a:endParaRPr lang="fr-FR" sz="1100" b="1" dirty="0">
              <a:solidFill>
                <a:schemeClr val="bg1"/>
              </a:solidFill>
            </a:endParaRPr>
          </a:p>
          <a:p>
            <a:pPr algn="ctr"/>
            <a:r>
              <a:rPr lang="fr-FR" sz="6600" b="1" dirty="0">
                <a:solidFill>
                  <a:schemeClr val="bg1"/>
                </a:solidFill>
              </a:rPr>
              <a:t>Pour plus d’informations, vous pouvez contacter Sylvain au 06.16.88.06.33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9602" y="6444951"/>
            <a:ext cx="344773" cy="3620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11395" t="23987" r="10628" b="39142"/>
          <a:stretch/>
        </p:blipFill>
        <p:spPr>
          <a:xfrm>
            <a:off x="37944" y="2050142"/>
            <a:ext cx="12041295" cy="2665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0425" t="24475" r="10528" b="40492"/>
          <a:stretch/>
        </p:blipFill>
        <p:spPr>
          <a:xfrm>
            <a:off x="167270" y="4597401"/>
            <a:ext cx="11857460" cy="220964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502EE3A-96CC-59CB-789F-CE9E11D5E4C6}"/>
              </a:ext>
            </a:extLst>
          </p:cNvPr>
          <p:cNvSpPr txBox="1"/>
          <p:nvPr/>
        </p:nvSpPr>
        <p:spPr>
          <a:xfrm>
            <a:off x="0" y="37361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800" dirty="0">
                <a:solidFill>
                  <a:schemeClr val="bg1"/>
                </a:solidFill>
              </a:rPr>
              <a:t>CRÉER VOTRE </a:t>
            </a:r>
            <a:r>
              <a:rPr lang="fr-FR" sz="13800" b="1" dirty="0">
                <a:solidFill>
                  <a:schemeClr val="bg1"/>
                </a:solidFill>
              </a:rPr>
              <a:t>COMPTE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4800" b="1" dirty="0">
                <a:solidFill>
                  <a:srgbClr val="FF00C5"/>
                </a:solidFill>
              </a:rPr>
              <a:t>Chaque parent peut avoir un compte</a:t>
            </a:r>
          </a:p>
          <a:p>
            <a:pPr algn="ctr"/>
            <a:r>
              <a:rPr lang="fr-FR" sz="4800" b="1" dirty="0">
                <a:solidFill>
                  <a:srgbClr val="FF00C5"/>
                </a:solidFill>
              </a:rPr>
              <a:t>ainsi que d’ autres membres de la famille</a:t>
            </a:r>
          </a:p>
        </p:txBody>
      </p:sp>
    </p:spTree>
    <p:extLst>
      <p:ext uri="{BB962C8B-B14F-4D97-AF65-F5344CB8AC3E}">
        <p14:creationId xmlns:p14="http://schemas.microsoft.com/office/powerpoint/2010/main" val="5171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C3EE59D-0C5E-9E21-C221-A10E45BE9751}"/>
              </a:ext>
            </a:extLst>
          </p:cNvPr>
          <p:cNvGrpSpPr/>
          <p:nvPr/>
        </p:nvGrpSpPr>
        <p:grpSpPr>
          <a:xfrm>
            <a:off x="0" y="0"/>
            <a:ext cx="12154056" cy="6807043"/>
            <a:chOff x="0" y="0"/>
            <a:chExt cx="12154056" cy="680704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157C4F1B-91F1-5CD3-429F-D4F16E7D6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70" b="96087" l="2283" r="96804">
                          <a14:foregroundMark x1="17352" y1="30435" x2="22374" y2="72174"/>
                          <a14:foregroundMark x1="3196" y1="39130" x2="10502" y2="63478"/>
                          <a14:foregroundMark x1="10502" y1="29130" x2="15525" y2="53043"/>
                          <a14:foregroundMark x1="29224" y1="26087" x2="57991" y2="29130"/>
                          <a14:foregroundMark x1="82648" y1="32609" x2="79909" y2="63043"/>
                          <a14:foregroundMark x1="79909" y1="63043" x2="56164" y2="60435"/>
                          <a14:foregroundMark x1="56164" y1="60435" x2="39269" y2="38261"/>
                          <a14:foregroundMark x1="39269" y1="38261" x2="38356" y2="30435"/>
                          <a14:foregroundMark x1="50228" y1="32174" x2="48858" y2="68696"/>
                          <a14:foregroundMark x1="36530" y1="26087" x2="40639" y2="59565"/>
                          <a14:foregroundMark x1="40639" y1="59565" x2="37443" y2="70870"/>
                          <a14:foregroundMark x1="29680" y1="34783" x2="31507" y2="70870"/>
                          <a14:foregroundMark x1="30137" y1="43043" x2="47489" y2="73913"/>
                          <a14:foregroundMark x1="47489" y1="73913" x2="54795" y2="73478"/>
                          <a14:foregroundMark x1="62557" y1="73043" x2="19178" y2="74783"/>
                          <a14:foregroundMark x1="13699" y1="65217" x2="26027" y2="79130"/>
                          <a14:foregroundMark x1="33333" y1="50000" x2="35160" y2="70870"/>
                          <a14:foregroundMark x1="24201" y1="56522" x2="34703" y2="76522"/>
                          <a14:foregroundMark x1="5936" y1="66087" x2="13242" y2="79565"/>
                          <a14:foregroundMark x1="27854" y1="80000" x2="56621" y2="79565"/>
                          <a14:foregroundMark x1="88584" y1="75652" x2="93151" y2="39130"/>
                          <a14:foregroundMark x1="87671" y1="35652" x2="89041" y2="55217"/>
                          <a14:foregroundMark x1="96804" y1="41304" x2="95890" y2="53913"/>
                          <a14:foregroundMark x1="46119" y1="12609" x2="87671" y2="30435"/>
                          <a14:foregroundMark x1="57078" y1="7391" x2="38813" y2="31304"/>
                          <a14:foregroundMark x1="38813" y1="31304" x2="38813" y2="31304"/>
                          <a14:foregroundMark x1="36530" y1="13043" x2="73059" y2="14348"/>
                          <a14:foregroundMark x1="42466" y1="10870" x2="16297" y2="13403"/>
                          <a14:foregroundMark x1="15907" y1="14205" x2="17352" y2="16957"/>
                          <a14:foregroundMark x1="22831" y1="10000" x2="47400" y2="1933"/>
                          <a14:foregroundMark x1="51055" y1="1929" x2="73516" y2="10000"/>
                          <a14:foregroundMark x1="73516" y1="10000" x2="89954" y2="26957"/>
                          <a14:foregroundMark x1="89954" y1="26957" x2="90411" y2="26957"/>
                          <a14:foregroundMark x1="50228" y1="1739" x2="50228" y2="1739"/>
                          <a14:foregroundMark x1="48402" y1="1304" x2="51598" y2="1304"/>
                          <a14:foregroundMark x1="48858" y1="1304" x2="48858" y2="1304"/>
                          <a14:foregroundMark x1="60274" y1="19130" x2="62100" y2="48261"/>
                          <a14:foregroundMark x1="61644" y1="16957" x2="78082" y2="33043"/>
                          <a14:foregroundMark x1="78082" y1="33043" x2="82192" y2="56522"/>
                          <a14:foregroundMark x1="68037" y1="18696" x2="79909" y2="24348"/>
                          <a14:foregroundMark x1="75799" y1="19130" x2="79909" y2="22174"/>
                          <a14:foregroundMark x1="79452" y1="66522" x2="78539" y2="80435"/>
                          <a14:foregroundMark x1="72603" y1="76957" x2="66210" y2="76522"/>
                          <a14:foregroundMark x1="46119" y1="93913" x2="54338" y2="93043"/>
                          <a14:foregroundMark x1="49772" y1="96087" x2="52968" y2="96087"/>
                          <a14:foregroundMark x1="22831" y1="88261" x2="26027" y2="90435"/>
                          <a14:foregroundMark x1="2283" y1="46957" x2="3196" y2="56522"/>
                          <a14:foregroundMark x1="20548" y1="25652" x2="31050" y2="45652"/>
                          <a14:foregroundMark x1="19178" y1="20000" x2="35616" y2="24348"/>
                          <a14:foregroundMark x1="30137" y1="37826" x2="32877" y2="34783"/>
                          <a14:foregroundMark x1="31050" y1="32174" x2="31050" y2="32174"/>
                          <a14:foregroundMark x1="29680" y1="32609" x2="26484" y2="41739"/>
                          <a14:foregroundMark x1="22831" y1="34783" x2="26941" y2="49565"/>
                          <a14:foregroundMark x1="21918" y1="34348" x2="32420" y2="59565"/>
                          <a14:foregroundMark x1="32420" y1="59565" x2="32877" y2="62174"/>
                          <a14:foregroundMark x1="20091" y1="40000" x2="26484" y2="53043"/>
                          <a14:foregroundMark x1="23288" y1="54348" x2="30137" y2="76522"/>
                          <a14:foregroundMark x1="58447" y1="35652" x2="60274" y2="61304"/>
                          <a14:foregroundMark x1="78082" y1="40000" x2="79909" y2="62174"/>
                          <a14:backgroundMark x1="15068" y1="13478" x2="15068" y2="13478"/>
                          <a14:backgroundMark x1="15525" y1="13043" x2="16895" y2="12174"/>
                          <a14:backgroundMark x1="13699" y1="15217" x2="15525" y2="11739"/>
                          <a14:backgroundMark x1="15525" y1="13478" x2="15982" y2="13043"/>
                          <a14:backgroundMark x1="48402" y1="435" x2="48982" y2="4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672916" y="6311901"/>
              <a:ext cx="471460" cy="49514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76FD115-30C9-5162-A1B1-A76CC7811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"/>
            </a:blip>
            <a:srcRect l="9082" t="24517" r="9869" b="39170"/>
            <a:stretch/>
          </p:blipFill>
          <p:spPr>
            <a:xfrm>
              <a:off x="0" y="0"/>
              <a:ext cx="12154056" cy="226060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46DCB27E-0A9F-DC0E-4126-39A63C641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5000"/>
            </a:blip>
            <a:srcRect l="11395" t="23987" r="10628" b="39142"/>
            <a:stretch/>
          </p:blipFill>
          <p:spPr>
            <a:xfrm>
              <a:off x="37944" y="2050142"/>
              <a:ext cx="12041295" cy="266509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8CCDF93-81CD-E56B-8B51-BCCD35D40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5000"/>
            </a:blip>
            <a:srcRect l="10425" t="24475" r="10528" b="40492"/>
            <a:stretch/>
          </p:blipFill>
          <p:spPr>
            <a:xfrm>
              <a:off x="167270" y="4597401"/>
              <a:ext cx="11857460" cy="2209641"/>
            </a:xfrm>
            <a:prstGeom prst="rect">
              <a:avLst/>
            </a:prstGeom>
          </p:spPr>
        </p:pic>
      </p:grpSp>
      <p:pic>
        <p:nvPicPr>
          <p:cNvPr id="5" name="Image 4" descr="Une image contenant texte, Site web, Page web, logiciel&#10;&#10;Description générée automatiquement">
            <a:extLst>
              <a:ext uri="{FF2B5EF4-FFF2-40B4-BE49-F238E27FC236}">
                <a16:creationId xmlns:a16="http://schemas.microsoft.com/office/drawing/2014/main" id="{0500F18B-4667-9275-9F3D-EC70D467A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7" y="1441491"/>
            <a:ext cx="9590924" cy="520618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9EF63E2-838A-A43C-6491-A902DB97F55F}"/>
              </a:ext>
            </a:extLst>
          </p:cNvPr>
          <p:cNvCxnSpPr>
            <a:cxnSpLocks/>
          </p:cNvCxnSpPr>
          <p:nvPr/>
        </p:nvCxnSpPr>
        <p:spPr>
          <a:xfrm flipH="1">
            <a:off x="3930732" y="2000766"/>
            <a:ext cx="1469747" cy="800914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ECEDAB0-F1FB-3E07-7652-BBB5345A9DD5}"/>
              </a:ext>
            </a:extLst>
          </p:cNvPr>
          <p:cNvSpPr txBox="1"/>
          <p:nvPr/>
        </p:nvSpPr>
        <p:spPr>
          <a:xfrm>
            <a:off x="5035138" y="259526"/>
            <a:ext cx="6841756" cy="2145268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99FF"/>
                </a:solidFill>
              </a:rPr>
              <a:t>Pour créer votre compte rendez-vous sur </a:t>
            </a:r>
            <a:r>
              <a:rPr lang="fr-FR" sz="4000" b="1" dirty="0">
                <a:solidFill>
                  <a:schemeClr val="bg1"/>
                </a:solidFill>
              </a:rPr>
              <a:t>notre site internet</a:t>
            </a:r>
          </a:p>
        </p:txBody>
      </p:sp>
    </p:spTree>
    <p:extLst>
      <p:ext uri="{BB962C8B-B14F-4D97-AF65-F5344CB8AC3E}">
        <p14:creationId xmlns:p14="http://schemas.microsoft.com/office/powerpoint/2010/main" val="175177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0425" t="24475" r="10528" b="40492"/>
          <a:stretch/>
        </p:blipFill>
        <p:spPr>
          <a:xfrm>
            <a:off x="208263" y="4604938"/>
            <a:ext cx="11857460" cy="22096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11395" t="23987" r="10628" b="39142"/>
          <a:stretch/>
        </p:blipFill>
        <p:spPr>
          <a:xfrm>
            <a:off x="37944" y="2050142"/>
            <a:ext cx="12041295" cy="2665090"/>
          </a:xfrm>
          <a:prstGeom prst="rect">
            <a:avLst/>
          </a:prstGeom>
        </p:spPr>
      </p:pic>
      <p:pic>
        <p:nvPicPr>
          <p:cNvPr id="11" name="Image 10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B0772520-4EB9-9135-2B84-994F4534DB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6799" r="16039" b="6901"/>
          <a:stretch/>
        </p:blipFill>
        <p:spPr>
          <a:xfrm>
            <a:off x="2610367" y="237507"/>
            <a:ext cx="9298280" cy="64008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84" y="6198980"/>
            <a:ext cx="471460" cy="49514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9EF63E2-838A-A43C-6491-A902DB97F55F}"/>
              </a:ext>
            </a:extLst>
          </p:cNvPr>
          <p:cNvCxnSpPr>
            <a:cxnSpLocks/>
          </p:cNvCxnSpPr>
          <p:nvPr/>
        </p:nvCxnSpPr>
        <p:spPr>
          <a:xfrm flipV="1">
            <a:off x="2362902" y="665018"/>
            <a:ext cx="867186" cy="664528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9270455E-933F-99F9-F0FA-7DAA82DEC941}"/>
              </a:ext>
            </a:extLst>
          </p:cNvPr>
          <p:cNvSpPr txBox="1"/>
          <p:nvPr/>
        </p:nvSpPr>
        <p:spPr>
          <a:xfrm>
            <a:off x="181545" y="1204991"/>
            <a:ext cx="2360559" cy="132802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99FF"/>
                </a:solidFill>
              </a:rPr>
              <a:t>Cliquez  sur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Se CONNECTER</a:t>
            </a:r>
          </a:p>
        </p:txBody>
      </p:sp>
    </p:spTree>
    <p:extLst>
      <p:ext uri="{BB962C8B-B14F-4D97-AF65-F5344CB8AC3E}">
        <p14:creationId xmlns:p14="http://schemas.microsoft.com/office/powerpoint/2010/main" val="154321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0425" t="24475" r="10528" b="40492"/>
          <a:stretch/>
        </p:blipFill>
        <p:spPr>
          <a:xfrm>
            <a:off x="208263" y="4604938"/>
            <a:ext cx="11857460" cy="22096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11395" t="23987" r="10628" b="39142"/>
          <a:stretch/>
        </p:blipFill>
        <p:spPr>
          <a:xfrm>
            <a:off x="37944" y="2050142"/>
            <a:ext cx="12041295" cy="2665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84" y="6198980"/>
            <a:ext cx="471460" cy="4951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70455E-933F-99F9-F0FA-7DAA82DEC941}"/>
              </a:ext>
            </a:extLst>
          </p:cNvPr>
          <p:cNvSpPr txBox="1"/>
          <p:nvPr/>
        </p:nvSpPr>
        <p:spPr>
          <a:xfrm>
            <a:off x="107568" y="2915856"/>
            <a:ext cx="2360559" cy="132802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99FF"/>
                </a:solidFill>
              </a:rPr>
              <a:t>Cliquez sur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Créer un compte</a:t>
            </a:r>
          </a:p>
        </p:txBody>
      </p:sp>
      <p:pic>
        <p:nvPicPr>
          <p:cNvPr id="4" name="Image 3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CA8F1F0F-5BDD-6289-1A88-F1B6ECC733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"/>
          <a:stretch/>
        </p:blipFill>
        <p:spPr>
          <a:xfrm>
            <a:off x="2575695" y="209253"/>
            <a:ext cx="9446621" cy="6237298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9EF63E2-838A-A43C-6491-A902DB97F55F}"/>
              </a:ext>
            </a:extLst>
          </p:cNvPr>
          <p:cNvCxnSpPr>
            <a:cxnSpLocks/>
          </p:cNvCxnSpPr>
          <p:nvPr/>
        </p:nvCxnSpPr>
        <p:spPr>
          <a:xfrm>
            <a:off x="2468127" y="3900839"/>
            <a:ext cx="3837670" cy="1175452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0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0425" t="24475" r="10528" b="40492"/>
          <a:stretch/>
        </p:blipFill>
        <p:spPr>
          <a:xfrm>
            <a:off x="208263" y="4604938"/>
            <a:ext cx="11857460" cy="22096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11395" t="23987" r="10628" b="39142"/>
          <a:stretch/>
        </p:blipFill>
        <p:spPr>
          <a:xfrm>
            <a:off x="75351" y="2049340"/>
            <a:ext cx="12041295" cy="2665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84" y="6198980"/>
            <a:ext cx="471460" cy="4951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70455E-933F-99F9-F0FA-7DAA82DEC941}"/>
              </a:ext>
            </a:extLst>
          </p:cNvPr>
          <p:cNvSpPr txBox="1"/>
          <p:nvPr/>
        </p:nvSpPr>
        <p:spPr>
          <a:xfrm>
            <a:off x="208263" y="432311"/>
            <a:ext cx="2360559" cy="132802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99FF"/>
                </a:solidFill>
              </a:rPr>
              <a:t>Rentrez  votre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Nom et Prénom</a:t>
            </a:r>
          </a:p>
        </p:txBody>
      </p:sp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F9C3C19B-AFF7-0701-047B-034FD496B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24" y="129038"/>
            <a:ext cx="4272456" cy="538276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9EF63E2-838A-A43C-6491-A902DB97F55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568822" y="1096323"/>
            <a:ext cx="2670827" cy="520706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25DF2B1-C910-0658-A812-3F8224B16DE5}"/>
              </a:ext>
            </a:extLst>
          </p:cNvPr>
          <p:cNvSpPr txBox="1"/>
          <p:nvPr/>
        </p:nvSpPr>
        <p:spPr>
          <a:xfrm>
            <a:off x="9519423" y="289006"/>
            <a:ext cx="2360559" cy="132802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99FF"/>
                </a:solidFill>
              </a:rPr>
              <a:t>Rentrez  votre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Date de Naissance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8242294-04DD-FD5F-2289-F320D76ED1A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052099" y="953018"/>
            <a:ext cx="2467324" cy="1126890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66FC0BB-BA8F-EE21-DB3F-0879EB3FC855}"/>
              </a:ext>
            </a:extLst>
          </p:cNvPr>
          <p:cNvSpPr txBox="1"/>
          <p:nvPr/>
        </p:nvSpPr>
        <p:spPr>
          <a:xfrm>
            <a:off x="9623177" y="3646730"/>
            <a:ext cx="2360559" cy="2145268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99FF"/>
                </a:solidFill>
              </a:rPr>
              <a:t>Rentrez  votre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adresse mail </a:t>
            </a:r>
            <a:r>
              <a:rPr lang="fr-FR" sz="2400" dirty="0">
                <a:solidFill>
                  <a:srgbClr val="FF99FF"/>
                </a:solidFill>
              </a:rPr>
              <a:t>et choisissez votre </a:t>
            </a:r>
            <a:r>
              <a:rPr lang="fr-FR" sz="2400" b="1" dirty="0">
                <a:solidFill>
                  <a:schemeClr val="bg1"/>
                </a:solidFill>
              </a:rPr>
              <a:t>mot de passe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C725303-8497-B7AB-1F34-F4CB36DD742F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7052099" y="2743920"/>
            <a:ext cx="2571078" cy="1975444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4B69E6D-1479-8C07-29D9-F8B29D887679}"/>
              </a:ext>
            </a:extLst>
          </p:cNvPr>
          <p:cNvCxnSpPr>
            <a:cxnSpLocks/>
          </p:cNvCxnSpPr>
          <p:nvPr/>
        </p:nvCxnSpPr>
        <p:spPr>
          <a:xfrm flipV="1">
            <a:off x="3120895" y="3356922"/>
            <a:ext cx="828805" cy="1487348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9A13EDD4-555E-8DDF-5E85-B6F1D7B1DAB1}"/>
              </a:ext>
            </a:extLst>
          </p:cNvPr>
          <p:cNvSpPr txBox="1"/>
          <p:nvPr/>
        </p:nvSpPr>
        <p:spPr>
          <a:xfrm>
            <a:off x="167848" y="2837060"/>
            <a:ext cx="2994736" cy="296251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99FF"/>
                </a:solidFill>
              </a:rPr>
              <a:t>Cochez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J’accepte les conditions générales d’utilisation…</a:t>
            </a:r>
            <a:r>
              <a:rPr lang="fr-FR" sz="2400" dirty="0">
                <a:solidFill>
                  <a:srgbClr val="FF99FF"/>
                </a:solidFill>
              </a:rPr>
              <a:t>et cliquez sur </a:t>
            </a:r>
            <a:r>
              <a:rPr lang="fr-FR" sz="2400" b="1" dirty="0">
                <a:solidFill>
                  <a:schemeClr val="bg1"/>
                </a:solidFill>
              </a:rPr>
              <a:t>Créer un compte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4DB36D-7AF0-12C6-DD5A-A5A3EFE3CAB1}"/>
              </a:ext>
            </a:extLst>
          </p:cNvPr>
          <p:cNvSpPr txBox="1"/>
          <p:nvPr/>
        </p:nvSpPr>
        <p:spPr>
          <a:xfrm>
            <a:off x="3745969" y="5367650"/>
            <a:ext cx="4940209" cy="132802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Vous allez recevoir un code de vérification par mail. Rentrez-le pour finaliser votre inscription</a:t>
            </a:r>
          </a:p>
        </p:txBody>
      </p:sp>
    </p:spTree>
    <p:extLst>
      <p:ext uri="{BB962C8B-B14F-4D97-AF65-F5344CB8AC3E}">
        <p14:creationId xmlns:p14="http://schemas.microsoft.com/office/powerpoint/2010/main" val="414865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0425" t="24475" r="10528" b="40492"/>
          <a:stretch/>
        </p:blipFill>
        <p:spPr>
          <a:xfrm>
            <a:off x="208263" y="4604938"/>
            <a:ext cx="11857460" cy="22096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11395" t="23987" r="10628" b="39142"/>
          <a:stretch/>
        </p:blipFill>
        <p:spPr>
          <a:xfrm>
            <a:off x="75351" y="2049340"/>
            <a:ext cx="12041295" cy="2665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84" y="6198980"/>
            <a:ext cx="471460" cy="4951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70455E-933F-99F9-F0FA-7DAA82DEC941}"/>
              </a:ext>
            </a:extLst>
          </p:cNvPr>
          <p:cNvSpPr txBox="1"/>
          <p:nvPr/>
        </p:nvSpPr>
        <p:spPr>
          <a:xfrm>
            <a:off x="7789394" y="241645"/>
            <a:ext cx="4194344" cy="5670173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99FF"/>
                </a:solidFill>
              </a:rPr>
              <a:t>Si la fiche de renseignement de votre enfant a été enregistré, le site va vous reconnaitre.</a:t>
            </a:r>
          </a:p>
          <a:p>
            <a:r>
              <a:rPr lang="fr-FR" sz="2400" dirty="0">
                <a:solidFill>
                  <a:srgbClr val="FF99FF"/>
                </a:solidFill>
              </a:rPr>
              <a:t>Cliquez sur</a:t>
            </a:r>
          </a:p>
          <a:p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bg1"/>
                </a:solidFill>
              </a:rPr>
              <a:t>Valider.</a:t>
            </a:r>
          </a:p>
          <a:p>
            <a:r>
              <a:rPr lang="fr-FR" sz="2400" dirty="0">
                <a:solidFill>
                  <a:srgbClr val="FF99FF"/>
                </a:solidFill>
              </a:rPr>
              <a:t>Cela permettra de connecter votre compte avec celui de votre enfant.</a:t>
            </a:r>
          </a:p>
          <a:p>
            <a:endParaRPr lang="fr-FR" sz="2400" b="1" dirty="0">
              <a:solidFill>
                <a:srgbClr val="FF99FF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Dans le cas, ou le site ne vous reconnait pas, contacter Sylvain au 06.16.88.06.33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4B69E6D-1479-8C07-29D9-F8B29D887679}"/>
              </a:ext>
            </a:extLst>
          </p:cNvPr>
          <p:cNvCxnSpPr>
            <a:cxnSpLocks/>
          </p:cNvCxnSpPr>
          <p:nvPr/>
        </p:nvCxnSpPr>
        <p:spPr>
          <a:xfrm flipV="1">
            <a:off x="3120895" y="3356922"/>
            <a:ext cx="828805" cy="1487348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BDE9F1C-A80B-BD06-6F11-0812485F5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241645"/>
            <a:ext cx="7007054" cy="5688895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C725303-8497-B7AB-1F34-F4CB36DD742F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981700" y="3076732"/>
            <a:ext cx="1807694" cy="1520669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0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9602" y="6444951"/>
            <a:ext cx="344773" cy="3620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9082" t="24517" r="9869" b="39170"/>
          <a:stretch/>
        </p:blipFill>
        <p:spPr>
          <a:xfrm>
            <a:off x="-18437" y="-1"/>
            <a:ext cx="12154056" cy="226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11395" t="23987" r="10628" b="39142"/>
          <a:stretch/>
        </p:blipFill>
        <p:spPr>
          <a:xfrm>
            <a:off x="37944" y="2050142"/>
            <a:ext cx="12041295" cy="26650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0425" t="24475" r="10528" b="40492"/>
          <a:stretch/>
        </p:blipFill>
        <p:spPr>
          <a:xfrm>
            <a:off x="167270" y="4597401"/>
            <a:ext cx="11857460" cy="220964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502EE3A-96CC-59CB-789F-CE9E11D5E4C6}"/>
              </a:ext>
            </a:extLst>
          </p:cNvPr>
          <p:cNvSpPr txBox="1"/>
          <p:nvPr/>
        </p:nvSpPr>
        <p:spPr>
          <a:xfrm>
            <a:off x="0" y="0"/>
            <a:ext cx="12192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</a:rPr>
              <a:t>Votre compte est créé!</a:t>
            </a:r>
          </a:p>
          <a:p>
            <a:pPr algn="ctr"/>
            <a:r>
              <a:rPr lang="fr-FR" sz="9600" b="1" dirty="0">
                <a:solidFill>
                  <a:schemeClr val="bg1"/>
                </a:solidFill>
              </a:rPr>
              <a:t>Bienvenue au VSGHC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Il ne vous reste plus qu’à télécharger l’application SPORTSREGIONS </a:t>
            </a:r>
          </a:p>
        </p:txBody>
      </p:sp>
      <p:pic>
        <p:nvPicPr>
          <p:cNvPr id="4" name="Image 3" descr="Une image contenant texte, logo, symbole, Police&#10;&#10;Description générée automatiquement">
            <a:extLst>
              <a:ext uri="{FF2B5EF4-FFF2-40B4-BE49-F238E27FC236}">
                <a16:creationId xmlns:a16="http://schemas.microsoft.com/office/drawing/2014/main" id="{60B93CE4-DDDA-5809-A47F-ED50E1CF9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96" b="92113" l="6949" r="93656">
                        <a14:foregroundMark x1="10725" y1="32676" x2="9819" y2="58028"/>
                        <a14:foregroundMark x1="14350" y1="17183" x2="53927" y2="10986"/>
                        <a14:foregroundMark x1="53927" y1="10986" x2="80060" y2="15211"/>
                        <a14:foregroundMark x1="80060" y1="15211" x2="90634" y2="34648"/>
                        <a14:foregroundMark x1="90634" y1="34648" x2="90181" y2="78873"/>
                        <a14:foregroundMark x1="90181" y1="78873" x2="78399" y2="92394"/>
                        <a14:foregroundMark x1="78399" y1="92394" x2="10725" y2="87042"/>
                        <a14:foregroundMark x1="10725" y1="87042" x2="11329" y2="28169"/>
                        <a14:foregroundMark x1="11329" y1="28169" x2="12236" y2="23099"/>
                        <a14:foregroundMark x1="38822" y1="23099" x2="61027" y2="18028"/>
                        <a14:foregroundMark x1="15559" y1="41690" x2="25982" y2="50141"/>
                        <a14:foregroundMark x1="24471" y1="40282" x2="16314" y2="63380"/>
                        <a14:foregroundMark x1="39577" y1="34930" x2="58157" y2="36901"/>
                        <a14:foregroundMark x1="58157" y1="36901" x2="35347" y2="43380"/>
                        <a14:foregroundMark x1="46677" y1="27324" x2="33082" y2="26761"/>
                        <a14:foregroundMark x1="33082" y1="26761" x2="32326" y2="22817"/>
                        <a14:foregroundMark x1="55589" y1="22817" x2="67372" y2="24225"/>
                        <a14:foregroundMark x1="67372" y1="24225" x2="69184" y2="16056"/>
                        <a14:foregroundMark x1="80060" y1="18592" x2="88973" y2="24225"/>
                        <a14:foregroundMark x1="91692" y1="89296" x2="89124" y2="87324"/>
                        <a14:foregroundMark x1="93656" y1="88732" x2="91994" y2="88732"/>
                        <a14:foregroundMark x1="7553" y1="36338" x2="7553" y2="36338"/>
                        <a14:foregroundMark x1="7855" y1="37746" x2="7855" y2="68732"/>
                        <a14:foregroundMark x1="7855" y1="69296" x2="6949" y2="87324"/>
                        <a14:foregroundMark x1="54230" y1="40000" x2="54381" y2="41972"/>
                        <a14:foregroundMark x1="58761" y1="36620" x2="58157" y2="47042"/>
                        <a14:foregroundMark x1="62236" y1="38310" x2="62236" y2="43380"/>
                        <a14:foregroundMark x1="16918" y1="46761" x2="25680" y2="57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15" y="4715232"/>
            <a:ext cx="420370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76FD115-30C9-5162-A1B1-A76CC7811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9082" t="24517" r="9869" b="39170"/>
          <a:stretch/>
        </p:blipFill>
        <p:spPr>
          <a:xfrm>
            <a:off x="0" y="0"/>
            <a:ext cx="12154056" cy="226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CCDF93-81CD-E56B-8B51-BCCD35D4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0425" t="24475" r="10528" b="40492"/>
          <a:stretch/>
        </p:blipFill>
        <p:spPr>
          <a:xfrm>
            <a:off x="208263" y="4604938"/>
            <a:ext cx="11857460" cy="22096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DCB27E-0A9F-DC0E-4126-39A63C641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11395" t="23987" r="10628" b="39142"/>
          <a:stretch/>
        </p:blipFill>
        <p:spPr>
          <a:xfrm>
            <a:off x="75351" y="2049340"/>
            <a:ext cx="12041295" cy="2665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57C4F1B-91F1-5CD3-429F-D4F16E7D6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96087" l="2283" r="96804">
                        <a14:foregroundMark x1="17352" y1="30435" x2="22374" y2="72174"/>
                        <a14:foregroundMark x1="3196" y1="39130" x2="10502" y2="63478"/>
                        <a14:foregroundMark x1="10502" y1="29130" x2="15525" y2="53043"/>
                        <a14:foregroundMark x1="29224" y1="26087" x2="57991" y2="29130"/>
                        <a14:foregroundMark x1="82648" y1="32609" x2="79909" y2="63043"/>
                        <a14:foregroundMark x1="79909" y1="63043" x2="56164" y2="60435"/>
                        <a14:foregroundMark x1="56164" y1="60435" x2="39269" y2="38261"/>
                        <a14:foregroundMark x1="39269" y1="38261" x2="38356" y2="30435"/>
                        <a14:foregroundMark x1="50228" y1="32174" x2="48858" y2="68696"/>
                        <a14:foregroundMark x1="36530" y1="26087" x2="40639" y2="59565"/>
                        <a14:foregroundMark x1="40639" y1="59565" x2="37443" y2="70870"/>
                        <a14:foregroundMark x1="29680" y1="34783" x2="31507" y2="70870"/>
                        <a14:foregroundMark x1="30137" y1="43043" x2="47489" y2="73913"/>
                        <a14:foregroundMark x1="47489" y1="73913" x2="54795" y2="73478"/>
                        <a14:foregroundMark x1="62557" y1="73043" x2="19178" y2="74783"/>
                        <a14:foregroundMark x1="13699" y1="65217" x2="26027" y2="79130"/>
                        <a14:foregroundMark x1="33333" y1="50000" x2="35160" y2="70870"/>
                        <a14:foregroundMark x1="24201" y1="56522" x2="34703" y2="76522"/>
                        <a14:foregroundMark x1="5936" y1="66087" x2="13242" y2="79565"/>
                        <a14:foregroundMark x1="27854" y1="80000" x2="56621" y2="79565"/>
                        <a14:foregroundMark x1="88584" y1="75652" x2="93151" y2="39130"/>
                        <a14:foregroundMark x1="87671" y1="35652" x2="89041" y2="55217"/>
                        <a14:foregroundMark x1="96804" y1="41304" x2="95890" y2="53913"/>
                        <a14:foregroundMark x1="46119" y1="12609" x2="87671" y2="30435"/>
                        <a14:foregroundMark x1="57078" y1="7391" x2="38813" y2="31304"/>
                        <a14:foregroundMark x1="38813" y1="31304" x2="38813" y2="31304"/>
                        <a14:foregroundMark x1="36530" y1="13043" x2="73059" y2="14348"/>
                        <a14:foregroundMark x1="42466" y1="10870" x2="16297" y2="13403"/>
                        <a14:foregroundMark x1="15907" y1="14205" x2="17352" y2="16957"/>
                        <a14:foregroundMark x1="22831" y1="10000" x2="47400" y2="1933"/>
                        <a14:foregroundMark x1="51055" y1="1929" x2="73516" y2="10000"/>
                        <a14:foregroundMark x1="73516" y1="10000" x2="89954" y2="26957"/>
                        <a14:foregroundMark x1="89954" y1="26957" x2="90411" y2="26957"/>
                        <a14:foregroundMark x1="50228" y1="1739" x2="50228" y2="1739"/>
                        <a14:foregroundMark x1="48402" y1="1304" x2="51598" y2="1304"/>
                        <a14:foregroundMark x1="48858" y1="1304" x2="48858" y2="1304"/>
                        <a14:foregroundMark x1="60274" y1="19130" x2="62100" y2="48261"/>
                        <a14:foregroundMark x1="61644" y1="16957" x2="78082" y2="33043"/>
                        <a14:foregroundMark x1="78082" y1="33043" x2="82192" y2="56522"/>
                        <a14:foregroundMark x1="68037" y1="18696" x2="79909" y2="24348"/>
                        <a14:foregroundMark x1="75799" y1="19130" x2="79909" y2="22174"/>
                        <a14:foregroundMark x1="79452" y1="66522" x2="78539" y2="80435"/>
                        <a14:foregroundMark x1="72603" y1="76957" x2="66210" y2="76522"/>
                        <a14:foregroundMark x1="46119" y1="93913" x2="54338" y2="93043"/>
                        <a14:foregroundMark x1="49772" y1="96087" x2="52968" y2="96087"/>
                        <a14:foregroundMark x1="22831" y1="88261" x2="26027" y2="90435"/>
                        <a14:foregroundMark x1="2283" y1="46957" x2="3196" y2="56522"/>
                        <a14:foregroundMark x1="20548" y1="25652" x2="31050" y2="45652"/>
                        <a14:foregroundMark x1="19178" y1="20000" x2="35616" y2="24348"/>
                        <a14:foregroundMark x1="30137" y1="37826" x2="32877" y2="34783"/>
                        <a14:foregroundMark x1="31050" y1="32174" x2="31050" y2="32174"/>
                        <a14:foregroundMark x1="29680" y1="32609" x2="26484" y2="41739"/>
                        <a14:foregroundMark x1="22831" y1="34783" x2="26941" y2="49565"/>
                        <a14:foregroundMark x1="21918" y1="34348" x2="32420" y2="59565"/>
                        <a14:foregroundMark x1="32420" y1="59565" x2="32877" y2="62174"/>
                        <a14:foregroundMark x1="20091" y1="40000" x2="26484" y2="53043"/>
                        <a14:foregroundMark x1="23288" y1="54348" x2="30137" y2="76522"/>
                        <a14:foregroundMark x1="58447" y1="35652" x2="60274" y2="61304"/>
                        <a14:foregroundMark x1="78082" y1="40000" x2="79909" y2="62174"/>
                        <a14:backgroundMark x1="15068" y1="13478" x2="15068" y2="13478"/>
                        <a14:backgroundMark x1="15525" y1="13043" x2="16895" y2="12174"/>
                        <a14:backgroundMark x1="13699" y1="15217" x2="15525" y2="11739"/>
                        <a14:backgroundMark x1="15525" y1="13478" x2="15982" y2="13043"/>
                        <a14:backgroundMark x1="48402" y1="435" x2="48982" y2="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684" y="6198980"/>
            <a:ext cx="471460" cy="49514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70455E-933F-99F9-F0FA-7DAA82DEC941}"/>
              </a:ext>
            </a:extLst>
          </p:cNvPr>
          <p:cNvSpPr txBox="1"/>
          <p:nvPr/>
        </p:nvSpPr>
        <p:spPr>
          <a:xfrm>
            <a:off x="914693" y="1130300"/>
            <a:ext cx="4198637" cy="3166824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rgbClr val="FF00C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FF99FF"/>
                </a:solidFill>
              </a:rPr>
              <a:t>Dans votre </a:t>
            </a:r>
            <a:r>
              <a:rPr lang="fr-FR" sz="3600" dirty="0" err="1">
                <a:solidFill>
                  <a:srgbClr val="FF99FF"/>
                </a:solidFill>
              </a:rPr>
              <a:t>Playstore</a:t>
            </a:r>
            <a:r>
              <a:rPr lang="fr-FR" sz="3600" dirty="0">
                <a:solidFill>
                  <a:srgbClr val="FF99FF"/>
                </a:solidFill>
              </a:rPr>
              <a:t> ou </a:t>
            </a:r>
            <a:r>
              <a:rPr lang="fr-FR" sz="3600" dirty="0" err="1">
                <a:solidFill>
                  <a:srgbClr val="FF99FF"/>
                </a:solidFill>
              </a:rPr>
              <a:t>AppStore</a:t>
            </a:r>
            <a:r>
              <a:rPr lang="fr-FR" sz="3600" dirty="0">
                <a:solidFill>
                  <a:srgbClr val="FF99FF"/>
                </a:solidFill>
              </a:rPr>
              <a:t>, Télécharger</a:t>
            </a:r>
            <a:r>
              <a:rPr lang="fr-FR" sz="3600" dirty="0">
                <a:solidFill>
                  <a:schemeClr val="tx1"/>
                </a:solidFill>
              </a:rPr>
              <a:t> </a:t>
            </a:r>
            <a:r>
              <a:rPr lang="fr-FR" sz="3600" b="1" dirty="0">
                <a:solidFill>
                  <a:schemeClr val="bg1"/>
                </a:solidFill>
              </a:rPr>
              <a:t>SPORTSREGIONS</a:t>
            </a:r>
          </a:p>
        </p:txBody>
      </p:sp>
      <p:pic>
        <p:nvPicPr>
          <p:cNvPr id="13" name="Image 12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C7483857-D9D9-121C-14FA-9DE300A9A0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4"/>
          <a:stretch/>
        </p:blipFill>
        <p:spPr>
          <a:xfrm>
            <a:off x="6493845" y="333204"/>
            <a:ext cx="3353286" cy="609736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9EF63E2-838A-A43C-6491-A902DB97F55F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113330" y="2504789"/>
            <a:ext cx="1965342" cy="208923"/>
          </a:xfrm>
          <a:prstGeom prst="straightConnector1">
            <a:avLst/>
          </a:prstGeom>
          <a:ln w="38100">
            <a:solidFill>
              <a:srgbClr val="FF00C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16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308</Words>
  <Application>Microsoft Office PowerPoint</Application>
  <PresentationFormat>Grand écran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Sylvain Penichoux</dc:creator>
  <cp:lastModifiedBy>Sylvain PENICHOUX</cp:lastModifiedBy>
  <cp:revision>6</cp:revision>
  <dcterms:created xsi:type="dcterms:W3CDTF">2024-08-08T07:04:46Z</dcterms:created>
  <dcterms:modified xsi:type="dcterms:W3CDTF">2024-08-20T07:24:03Z</dcterms:modified>
</cp:coreProperties>
</file>